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56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438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78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3367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8034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1665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6732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6039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0092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1705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6732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7DE97-DE52-4A1A-8092-BD1D060CBB9B}" type="datetimeFigureOut">
              <a:rPr lang="sr-Latn-RS" smtClean="0"/>
              <a:t>18.03.2020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A7A22-CD7D-4E0B-8D81-F9D349577A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196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ДАС ИП6-ПРЕВЕНТИВНА МЕДИЦИНА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Четврти семестар</a:t>
            </a:r>
          </a:p>
          <a:p>
            <a:r>
              <a:rPr lang="sr-Cyrl-RS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36.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едеља наставе</a:t>
            </a:r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2134673" y="302709"/>
            <a:ext cx="417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Факултет медицинских наука </a:t>
            </a:r>
          </a:p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Универзитета у Крагујевцу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5425"/>
            <a:ext cx="1356941" cy="141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031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839200" cy="5486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ПРАВИЛНО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ДЕФИНИСАЊЕ ИСТРАЖИВАЧКОГ ПИТАЊА</a:t>
            </a:r>
          </a:p>
          <a:p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Питања: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Који проблем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желимо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објаснимо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оји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све фактори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могу потенцијално утицати?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 који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начин ти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фактори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могу утицати на проучавани проблем (литература)?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 ли је могуће извршити и идентификацију и квантификацију фактора?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 ли је могуће издвојити самосталне/појединачне утицаје одређених фактора?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ли је још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неко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проучавао сличан проблем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ли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 неко решио проблем и како?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.........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1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8138321" cy="1338465"/>
          </a:xfrm>
        </p:spPr>
        <p:txBody>
          <a:bodyPr>
            <a:normAutofit/>
          </a:bodyPr>
          <a:lstStyle/>
          <a:p>
            <a:pPr algn="ctr"/>
            <a:r>
              <a:rPr lang="sr-Cyrl-RS" sz="4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Формулисање </a:t>
            </a:r>
            <a:r>
              <a:rPr lang="sr-Cyrl-RS" sz="40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истраживачког питања</a:t>
            </a:r>
            <a:endParaRPr lang="sr-Latn-RS" sz="400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830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збор теме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истраживања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КАНДИДАТ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(лично интересовање, претходна истраживања, учешће на пројектима, објављени радови, доступност информација и података, актуелност неког проблема...)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или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ПОТЕНЦИЈАЛНИ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МЕНТОР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(1. компетентност, одговорност, актуелност,  оргиналност, потребно време за спровођење истраживања, финансијска средства и др.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истраживања Катедре/центра, све врсте истраживачких пројеката, ново истраживање....)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 учешће кандидата кроз рад, решавање проблема и познавање материје која се истражује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022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5400" dirty="0" smtClean="0">
                <a:latin typeface="Times New Roman" pitchFamily="18" charset="0"/>
                <a:cs typeface="Times New Roman" pitchFamily="18" charset="0"/>
              </a:rPr>
              <a:t>Истраживачко </a:t>
            </a:r>
            <a:r>
              <a:rPr lang="sr-Cyrl-RS" sz="5400" dirty="0" smtClean="0">
                <a:latin typeface="Times New Roman" pitchFamily="18" charset="0"/>
                <a:cs typeface="Times New Roman" pitchFamily="18" charset="0"/>
              </a:rPr>
              <a:t>питање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35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Истраживачко питање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дефинисање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“истраживачког питања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специфичне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теме због којих се спроводи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истраживање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9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Истраживачко питање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адекватно истраживачко питање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основу добре хипотезе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аснованој на свеобухватном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прегледу расположивих доказа из претходних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истраживања кроз претраживање доступне литературе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172200" y="2420888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210300" y="2924944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944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Научно истраживање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Научно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истраживање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систематски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приступ генерисању новог знања,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надов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ивање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на претходни рад и претходне резултате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других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аутора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проверава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да ли у оквиру претходног рада постоје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пропусти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који се могу превазићи неком научном методом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адатак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омогући настанак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нов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научно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релевантн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информациј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може бити било који скуп података који су прошли ригорозну проверу научног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82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sr-Cyrl-RS" sz="3300" dirty="0" smtClean="0">
                <a:solidFill>
                  <a:schemeClr val="tx1"/>
                </a:solidFill>
                <a:ea typeface="+mn-ea"/>
                <a:cs typeface="+mn-cs"/>
              </a:rPr>
              <a:t>ИСТРАЖИВАЧКО ПИТАЊЕ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1"/>
            <a:ext cx="8686800" cy="5333999"/>
          </a:xfrm>
        </p:spPr>
        <p:txBody>
          <a:bodyPr>
            <a:noAutofit/>
          </a:bodyPr>
          <a:lstStyle/>
          <a:p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запажање,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ПОСТАВЉАЊЕ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ДЕФИНИСАЊЕ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истраживачког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едвосмислено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Проверљиво </a:t>
            </a:r>
          </a:p>
          <a:p>
            <a:pP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Поткрепљено хипотезама истраживања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образложен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одговарајућим теоријским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знањима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99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Претрага/преглед литературе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Упознавање са досадашњим научним достигнућима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Упознавање са коришћеном методологијом</a:t>
            </a: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Добијање неопходних одговора/знања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Поредила слична истраживања и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провер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авале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тврдње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који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нису у складу са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уверењима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читаоца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и налазима истраживања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507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331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ДАС ИП6-ПРЕВЕНТИВНА МЕДИЦИНА</vt:lpstr>
      <vt:lpstr>Формулисање истраживачког питања</vt:lpstr>
      <vt:lpstr>Избор теме истраживања</vt:lpstr>
      <vt:lpstr>Истраживачко питање</vt:lpstr>
      <vt:lpstr>Истраживачко питање</vt:lpstr>
      <vt:lpstr>Истраживачко питање</vt:lpstr>
      <vt:lpstr>Научно истраживање</vt:lpstr>
      <vt:lpstr>ИСТРАЖИВАЧКО ПИТАЊЕ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ДАС ИП6-ПРЕВЕНТИВНА МЕДИЦИНА</dc:title>
  <dc:creator>Promocija</dc:creator>
  <cp:lastModifiedBy>Promocija</cp:lastModifiedBy>
  <cp:revision>1</cp:revision>
  <dcterms:created xsi:type="dcterms:W3CDTF">2020-03-18T08:07:35Z</dcterms:created>
  <dcterms:modified xsi:type="dcterms:W3CDTF">2020-03-18T08:13:31Z</dcterms:modified>
</cp:coreProperties>
</file>